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8"/>
  </p:normalViewPr>
  <p:slideViewPr>
    <p:cSldViewPr snapToGrid="0" snapToObjects="1">
      <p:cViewPr varScale="1">
        <p:scale>
          <a:sx n="49" d="100"/>
          <a:sy n="49" d="100"/>
        </p:scale>
        <p:origin x="176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4F93A-A0C9-D44F-A94C-B3A5EB22F786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1A56-02BE-7949-B27D-E2CEF9C230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3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1A56-02BE-7949-B27D-E2CEF9C230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2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1A56-02BE-7949-B27D-E2CEF9C230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6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1A56-02BE-7949-B27D-E2CEF9C230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D1A56-02BE-7949-B27D-E2CEF9C230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00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0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4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1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3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9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8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FB44-58E7-C545-B105-3AAF1138CE8D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D750-4CA4-8E49-B69B-59647081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5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35F1E-8D29-004C-A1B7-0697AC414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DA2B6-FCD5-9A40-B61D-2388BB978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A1FA2D-BF65-A248-A3B9-A3AF49CBA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" y="281940"/>
            <a:ext cx="9727888" cy="64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7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35F1E-8D29-004C-A1B7-0697AC414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DA2B6-FCD5-9A40-B61D-2388BB978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5CE5A5-E756-ED48-AB96-8A8129C0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075" y="-1"/>
            <a:ext cx="10125075" cy="67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35F1E-8D29-004C-A1B7-0697AC414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DA2B6-FCD5-9A40-B61D-2388BB978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014C25-2BD8-C945-B66C-F1A70E52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6" y="235131"/>
            <a:ext cx="9579960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5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35F1E-8D29-004C-A1B7-0697AC414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DA2B6-FCD5-9A40-B61D-2388BB978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4AFBD0-C2B7-6D41-850F-D888C6FE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" y="162232"/>
            <a:ext cx="10080851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</Words>
  <Application>Microsoft Macintosh PowerPoint</Application>
  <PresentationFormat>Format A4 (210 x 297 mm)</PresentationFormat>
  <Paragraphs>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Girod-Föllmi</dc:creator>
  <cp:lastModifiedBy>Véronique Girod-Föllmi</cp:lastModifiedBy>
  <cp:revision>2</cp:revision>
  <cp:lastPrinted>2018-10-12T16:51:46Z</cp:lastPrinted>
  <dcterms:created xsi:type="dcterms:W3CDTF">2018-10-12T16:42:39Z</dcterms:created>
  <dcterms:modified xsi:type="dcterms:W3CDTF">2018-10-12T16:52:48Z</dcterms:modified>
</cp:coreProperties>
</file>